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79" r:id="rId5"/>
    <p:sldId id="281" r:id="rId6"/>
    <p:sldId id="283" r:id="rId7"/>
    <p:sldId id="285" r:id="rId8"/>
    <p:sldId id="287" r:id="rId9"/>
    <p:sldId id="288" r:id="rId10"/>
    <p:sldId id="289" r:id="rId11"/>
    <p:sldId id="295" r:id="rId12"/>
    <p:sldId id="298" r:id="rId13"/>
    <p:sldId id="294" r:id="rId14"/>
    <p:sldId id="299" r:id="rId15"/>
    <p:sldId id="300" r:id="rId16"/>
    <p:sldId id="301" r:id="rId17"/>
    <p:sldId id="302" r:id="rId18"/>
    <p:sldId id="291" r:id="rId19"/>
    <p:sldId id="292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C5E199-EEB1-4EAC-9A45-FC7B5B9A64E7}" v="6" dt="2022-05-03T12:08:09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581" autoAdjust="0"/>
  </p:normalViewPr>
  <p:slideViewPr>
    <p:cSldViewPr snapToGrid="0">
      <p:cViewPr varScale="1">
        <p:scale>
          <a:sx n="79" d="100"/>
          <a:sy n="79" d="100"/>
        </p:scale>
        <p:origin x="75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ul Mehta" userId="2bcc70f7-b4d9-4205-8ca9-be1b7700e66b" providerId="ADAL" clId="{B0C5E199-EEB1-4EAC-9A45-FC7B5B9A64E7}"/>
    <pc:docChg chg="undo custSel addSld delSld modSld">
      <pc:chgData name="Charul Mehta" userId="2bcc70f7-b4d9-4205-8ca9-be1b7700e66b" providerId="ADAL" clId="{B0C5E199-EEB1-4EAC-9A45-FC7B5B9A64E7}" dt="2022-05-03T12:09:30.919" v="138" actId="47"/>
      <pc:docMkLst>
        <pc:docMk/>
      </pc:docMkLst>
      <pc:sldChg chg="modSp mod">
        <pc:chgData name="Charul Mehta" userId="2bcc70f7-b4d9-4205-8ca9-be1b7700e66b" providerId="ADAL" clId="{B0C5E199-EEB1-4EAC-9A45-FC7B5B9A64E7}" dt="2022-05-03T12:01:47.690" v="1" actId="255"/>
        <pc:sldMkLst>
          <pc:docMk/>
          <pc:sldMk cId="318449724" sldId="285"/>
        </pc:sldMkLst>
        <pc:spChg chg="mod">
          <ac:chgData name="Charul Mehta" userId="2bcc70f7-b4d9-4205-8ca9-be1b7700e66b" providerId="ADAL" clId="{B0C5E199-EEB1-4EAC-9A45-FC7B5B9A64E7}" dt="2022-05-03T12:01:47.690" v="1" actId="255"/>
          <ac:spMkLst>
            <pc:docMk/>
            <pc:sldMk cId="318449724" sldId="285"/>
            <ac:spMk id="8" creationId="{CE9CBBE9-3138-4A49-A265-4530615A032E}"/>
          </ac:spMkLst>
        </pc:spChg>
      </pc:sldChg>
      <pc:sldChg chg="addSp delSp mod">
        <pc:chgData name="Charul Mehta" userId="2bcc70f7-b4d9-4205-8ca9-be1b7700e66b" providerId="ADAL" clId="{B0C5E199-EEB1-4EAC-9A45-FC7B5B9A64E7}" dt="2022-05-03T12:03:21.693" v="3" actId="22"/>
        <pc:sldMkLst>
          <pc:docMk/>
          <pc:sldMk cId="2267701547" sldId="289"/>
        </pc:sldMkLst>
        <pc:spChg chg="add del">
          <ac:chgData name="Charul Mehta" userId="2bcc70f7-b4d9-4205-8ca9-be1b7700e66b" providerId="ADAL" clId="{B0C5E199-EEB1-4EAC-9A45-FC7B5B9A64E7}" dt="2022-05-03T12:03:21.693" v="3" actId="22"/>
          <ac:spMkLst>
            <pc:docMk/>
            <pc:sldMk cId="2267701547" sldId="289"/>
            <ac:spMk id="9" creationId="{C331F6CE-7096-4DE4-9CE0-49A880831942}"/>
          </ac:spMkLst>
        </pc:spChg>
      </pc:sldChg>
      <pc:sldChg chg="del">
        <pc:chgData name="Charul Mehta" userId="2bcc70f7-b4d9-4205-8ca9-be1b7700e66b" providerId="ADAL" clId="{B0C5E199-EEB1-4EAC-9A45-FC7B5B9A64E7}" dt="2022-05-03T12:09:30.919" v="138" actId="47"/>
        <pc:sldMkLst>
          <pc:docMk/>
          <pc:sldMk cId="3120806758" sldId="293"/>
        </pc:sldMkLst>
      </pc:sldChg>
      <pc:sldChg chg="addSp delSp modSp add mod">
        <pc:chgData name="Charul Mehta" userId="2bcc70f7-b4d9-4205-8ca9-be1b7700e66b" providerId="ADAL" clId="{B0C5E199-EEB1-4EAC-9A45-FC7B5B9A64E7}" dt="2022-05-03T12:06:40.707" v="71" actId="1076"/>
        <pc:sldMkLst>
          <pc:docMk/>
          <pc:sldMk cId="292450626" sldId="294"/>
        </pc:sldMkLst>
        <pc:spChg chg="mod">
          <ac:chgData name="Charul Mehta" userId="2bcc70f7-b4d9-4205-8ca9-be1b7700e66b" providerId="ADAL" clId="{B0C5E199-EEB1-4EAC-9A45-FC7B5B9A64E7}" dt="2022-05-03T12:05:18.728" v="47" actId="14100"/>
          <ac:spMkLst>
            <pc:docMk/>
            <pc:sldMk cId="292450626" sldId="294"/>
            <ac:spMk id="6" creationId="{8072BCC6-501B-4ED1-B41A-AC55A4D45997}"/>
          </ac:spMkLst>
        </pc:spChg>
        <pc:picChg chg="add mod">
          <ac:chgData name="Charul Mehta" userId="2bcc70f7-b4d9-4205-8ca9-be1b7700e66b" providerId="ADAL" clId="{B0C5E199-EEB1-4EAC-9A45-FC7B5B9A64E7}" dt="2022-05-03T12:06:40.707" v="71" actId="1076"/>
          <ac:picMkLst>
            <pc:docMk/>
            <pc:sldMk cId="292450626" sldId="294"/>
            <ac:picMk id="4" creationId="{D55BB901-C39F-40C7-A926-23D31A8AFED2}"/>
          </ac:picMkLst>
        </pc:picChg>
        <pc:picChg chg="del">
          <ac:chgData name="Charul Mehta" userId="2bcc70f7-b4d9-4205-8ca9-be1b7700e66b" providerId="ADAL" clId="{B0C5E199-EEB1-4EAC-9A45-FC7B5B9A64E7}" dt="2022-05-03T12:03:29.037" v="5" actId="478"/>
          <ac:picMkLst>
            <pc:docMk/>
            <pc:sldMk cId="292450626" sldId="294"/>
            <ac:picMk id="5" creationId="{A5CA79B0-3B0C-48CA-8513-E0D070DAB338}"/>
          </ac:picMkLst>
        </pc:picChg>
      </pc:sldChg>
      <pc:sldChg chg="addSp delSp modSp add mod">
        <pc:chgData name="Charul Mehta" userId="2bcc70f7-b4d9-4205-8ca9-be1b7700e66b" providerId="ADAL" clId="{B0C5E199-EEB1-4EAC-9A45-FC7B5B9A64E7}" dt="2022-05-03T12:08:38.863" v="137" actId="14100"/>
        <pc:sldMkLst>
          <pc:docMk/>
          <pc:sldMk cId="670257892" sldId="295"/>
        </pc:sldMkLst>
        <pc:spChg chg="mod">
          <ac:chgData name="Charul Mehta" userId="2bcc70f7-b4d9-4205-8ca9-be1b7700e66b" providerId="ADAL" clId="{B0C5E199-EEB1-4EAC-9A45-FC7B5B9A64E7}" dt="2022-05-03T12:07:37.450" v="127" actId="20577"/>
          <ac:spMkLst>
            <pc:docMk/>
            <pc:sldMk cId="670257892" sldId="295"/>
            <ac:spMk id="6" creationId="{8072BCC6-501B-4ED1-B41A-AC55A4D45997}"/>
          </ac:spMkLst>
        </pc:spChg>
        <pc:picChg chg="add mod">
          <ac:chgData name="Charul Mehta" userId="2bcc70f7-b4d9-4205-8ca9-be1b7700e66b" providerId="ADAL" clId="{B0C5E199-EEB1-4EAC-9A45-FC7B5B9A64E7}" dt="2022-05-03T12:08:38.863" v="137" actId="14100"/>
          <ac:picMkLst>
            <pc:docMk/>
            <pc:sldMk cId="670257892" sldId="295"/>
            <ac:picMk id="4" creationId="{9000B75A-7660-4A29-8C73-9EE85D439A93}"/>
          </ac:picMkLst>
        </pc:picChg>
        <pc:picChg chg="del">
          <ac:chgData name="Charul Mehta" userId="2bcc70f7-b4d9-4205-8ca9-be1b7700e66b" providerId="ADAL" clId="{B0C5E199-EEB1-4EAC-9A45-FC7B5B9A64E7}" dt="2022-05-03T12:07:40.732" v="128" actId="478"/>
          <ac:picMkLst>
            <pc:docMk/>
            <pc:sldMk cId="670257892" sldId="295"/>
            <ac:picMk id="5" creationId="{A5CA79B0-3B0C-48CA-8513-E0D070DAB338}"/>
          </ac:picMkLst>
        </pc:picChg>
      </pc:sldChg>
      <pc:sldChg chg="add del">
        <pc:chgData name="Charul Mehta" userId="2bcc70f7-b4d9-4205-8ca9-be1b7700e66b" providerId="ADAL" clId="{B0C5E199-EEB1-4EAC-9A45-FC7B5B9A64E7}" dt="2022-05-03T12:06:01.631" v="49"/>
        <pc:sldMkLst>
          <pc:docMk/>
          <pc:sldMk cId="714511390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703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43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867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935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46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67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87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59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7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27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75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262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195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03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56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9466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909" y="581575"/>
            <a:ext cx="5111708" cy="970450"/>
          </a:xfrm>
        </p:spPr>
        <p:txBody>
          <a:bodyPr anchor="b">
            <a:normAutofit/>
          </a:bodyPr>
          <a:lstStyle/>
          <a:p>
            <a:r>
              <a:rPr lang="en-US" sz="3200" b="1" spc="-30" dirty="0">
                <a:latin typeface="Calibri"/>
                <a:cs typeface="Calibri"/>
              </a:rPr>
              <a:t>E</a:t>
            </a:r>
            <a:r>
              <a:rPr lang="en-US" sz="3200" b="1" spc="-5" dirty="0">
                <a:latin typeface="Calibri"/>
                <a:cs typeface="Calibri"/>
              </a:rPr>
              <a:t>c</a:t>
            </a:r>
            <a:r>
              <a:rPr lang="en-US" sz="3200" b="1" spc="5" dirty="0">
                <a:latin typeface="Calibri"/>
                <a:cs typeface="Calibri"/>
              </a:rPr>
              <a:t>o</a:t>
            </a:r>
            <a:r>
              <a:rPr lang="en-US" sz="3200" b="1" spc="-5" dirty="0">
                <a:latin typeface="Calibri"/>
                <a:cs typeface="Calibri"/>
              </a:rPr>
              <a:t>mm</a:t>
            </a:r>
            <a:r>
              <a:rPr lang="en-US" sz="3200" b="1" dirty="0">
                <a:latin typeface="Calibri"/>
                <a:cs typeface="Calibri"/>
              </a:rPr>
              <a:t>e</a:t>
            </a:r>
            <a:r>
              <a:rPr lang="en-US" sz="3200" b="1" spc="-5" dirty="0">
                <a:latin typeface="Calibri"/>
                <a:cs typeface="Calibri"/>
              </a:rPr>
              <a:t>rce</a:t>
            </a:r>
            <a:r>
              <a:rPr lang="en-US" sz="3200" b="1" spc="-10" dirty="0">
                <a:latin typeface="Calibri"/>
                <a:cs typeface="Calibri"/>
              </a:rPr>
              <a:t> Sh</a:t>
            </a:r>
            <a:r>
              <a:rPr lang="en-US" sz="3200" b="1" spc="-20" dirty="0">
                <a:latin typeface="Calibri"/>
                <a:cs typeface="Calibri"/>
              </a:rPr>
              <a:t>op</a:t>
            </a:r>
            <a:r>
              <a:rPr lang="en-US" sz="3200" b="1" spc="-10" dirty="0">
                <a:latin typeface="Calibri"/>
                <a:cs typeface="Calibri"/>
              </a:rPr>
              <a:t>pi</a:t>
            </a:r>
            <a:r>
              <a:rPr lang="en-US" sz="3200" b="1" spc="-5" dirty="0">
                <a:latin typeface="Calibri"/>
                <a:cs typeface="Calibri"/>
              </a:rPr>
              <a:t>n</a:t>
            </a:r>
            <a:r>
              <a:rPr lang="en-US" sz="3200" b="1" dirty="0">
                <a:latin typeface="Calibri"/>
                <a:cs typeface="Calibri"/>
              </a:rPr>
              <a:t>g</a:t>
            </a:r>
            <a:r>
              <a:rPr lang="en-US" sz="3200" b="1" spc="-5" dirty="0">
                <a:latin typeface="Calibri"/>
                <a:cs typeface="Calibri"/>
              </a:rPr>
              <a:t> </a:t>
            </a:r>
            <a:r>
              <a:rPr lang="en-US" sz="3200" b="1" spc="-15" dirty="0">
                <a:latin typeface="Calibri"/>
                <a:cs typeface="Calibri"/>
              </a:rPr>
              <a:t>Ca</a:t>
            </a:r>
            <a:r>
              <a:rPr lang="en-US" sz="3200" b="1" spc="-5" dirty="0">
                <a:latin typeface="Calibri"/>
                <a:cs typeface="Calibri"/>
              </a:rPr>
              <a:t>rt</a:t>
            </a:r>
            <a:r>
              <a:rPr lang="en-US" sz="3200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2818D-BCC3-456C-9592-D88E667C9ED5}"/>
              </a:ext>
            </a:extLst>
          </p:cNvPr>
          <p:cNvSpPr txBox="1"/>
          <p:nvPr/>
        </p:nvSpPr>
        <p:spPr>
          <a:xfrm>
            <a:off x="391012" y="1066800"/>
            <a:ext cx="557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Techno India NJR Institute of technology</a:t>
            </a: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BB702-A683-46C5-8792-4C81DD193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263" y="1792932"/>
            <a:ext cx="17145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3A8036-9179-4B8C-8F0B-94F1E33DB517}"/>
              </a:ext>
            </a:extLst>
          </p:cNvPr>
          <p:cNvSpPr txBox="1"/>
          <p:nvPr/>
        </p:nvSpPr>
        <p:spPr>
          <a:xfrm>
            <a:off x="138545" y="4543335"/>
            <a:ext cx="5334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U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BM</a:t>
            </a:r>
            <a:r>
              <a:rPr lang="en-US" sz="1800" b="1" spc="-5" dirty="0">
                <a:solidFill>
                  <a:schemeClr val="bg1"/>
                </a:solidFill>
                <a:latin typeface="Calibri"/>
                <a:cs typeface="Calibri"/>
              </a:rPr>
              <a:t>ITTE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D</a:t>
            </a:r>
            <a:r>
              <a:rPr lang="en-US" sz="1800" b="1" spc="-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B</a:t>
            </a:r>
            <a:r>
              <a:rPr lang="en-US" sz="1800" b="1" spc="5" dirty="0">
                <a:solidFill>
                  <a:schemeClr val="bg1"/>
                </a:solidFill>
                <a:latin typeface="Calibri"/>
                <a:cs typeface="Calibri"/>
              </a:rPr>
              <a:t>Y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-</a:t>
            </a:r>
          </a:p>
          <a:p>
            <a:r>
              <a:rPr lang="en-US" sz="1800" b="1" spc="-5" dirty="0">
                <a:solidFill>
                  <a:schemeClr val="bg1"/>
                </a:solidFill>
                <a:latin typeface="Calibri"/>
                <a:cs typeface="Calibri"/>
              </a:rPr>
              <a:t>CH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ARUL</a:t>
            </a:r>
            <a:r>
              <a:rPr lang="en-US" sz="1800" b="1" spc="-5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lang="en-US" sz="1800" b="1" spc="-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HTA</a:t>
            </a:r>
            <a:r>
              <a:rPr lang="en-US" sz="1800" b="1" spc="-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(1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8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ETCCS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0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r>
              <a:rPr lang="en-US" sz="18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1800" b="1" spc="5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lang="en-US" sz="1800" b="1" spc="-5" dirty="0">
                <a:solidFill>
                  <a:schemeClr val="bg1"/>
                </a:solidFill>
                <a:latin typeface="Calibri"/>
                <a:cs typeface="Calibri"/>
              </a:rPr>
              <a:t>U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RBHI</a:t>
            </a:r>
            <a:r>
              <a:rPr lang="en-US" sz="1800" b="1" spc="-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NGH</a:t>
            </a:r>
            <a:r>
              <a:rPr lang="en-US" sz="1800" b="1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8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ECTCCS0</a:t>
            </a:r>
            <a:r>
              <a:rPr lang="en-US" sz="1800" b="1" spc="-15" dirty="0">
                <a:solidFill>
                  <a:schemeClr val="bg1"/>
                </a:solidFill>
                <a:latin typeface="Calibri"/>
                <a:cs typeface="Calibri"/>
              </a:rPr>
              <a:t>8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6)</a:t>
            </a:r>
            <a:endParaRPr lang="en-US"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JINAL</a:t>
            </a:r>
            <a:r>
              <a:rPr lang="en-US" sz="1800" b="1" spc="-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BHAR</a:t>
            </a:r>
            <a:r>
              <a:rPr lang="en-US" sz="1800" b="1" spc="-5" dirty="0">
                <a:solidFill>
                  <a:schemeClr val="bg1"/>
                </a:solidFill>
                <a:latin typeface="Calibri"/>
                <a:cs typeface="Calibri"/>
              </a:rPr>
              <a:t>DW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J</a:t>
            </a:r>
            <a:r>
              <a:rPr lang="en-US" sz="1800" b="1" spc="-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9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ETCCS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0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93134B-0C77-4772-885B-198729EA4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900863" y="2682169"/>
            <a:ext cx="4403725" cy="2158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24BCA-CCC5-4787-AD1F-82A36296E9B9}"/>
              </a:ext>
            </a:extLst>
          </p:cNvPr>
          <p:cNvSpPr txBox="1"/>
          <p:nvPr/>
        </p:nvSpPr>
        <p:spPr>
          <a:xfrm>
            <a:off x="1061386" y="3745468"/>
            <a:ext cx="413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Computer Science and Engineering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4</a:t>
            </a:r>
            <a:r>
              <a:rPr lang="en-IN" b="1" baseline="30000" dirty="0">
                <a:solidFill>
                  <a:schemeClr val="bg1"/>
                </a:solidFill>
              </a:rPr>
              <a:t>th</a:t>
            </a:r>
            <a:r>
              <a:rPr lang="en-IN" b="1" dirty="0">
                <a:solidFill>
                  <a:schemeClr val="bg1"/>
                </a:solidFill>
              </a:rPr>
              <a:t> year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68028-5E09-24E2-AC0C-C205A1E6D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" y="656669"/>
            <a:ext cx="12192000" cy="5227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1EA21-217C-5794-68C9-C4A4F0B2A1AB}"/>
              </a:ext>
            </a:extLst>
          </p:cNvPr>
          <p:cNvSpPr txBox="1"/>
          <p:nvPr/>
        </p:nvSpPr>
        <p:spPr>
          <a:xfrm>
            <a:off x="367455" y="-129038"/>
            <a:ext cx="4562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29245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1EA21-217C-5794-68C9-C4A4F0B2A1AB}"/>
              </a:ext>
            </a:extLst>
          </p:cNvPr>
          <p:cNvSpPr txBox="1"/>
          <p:nvPr/>
        </p:nvSpPr>
        <p:spPr>
          <a:xfrm>
            <a:off x="435548" y="0"/>
            <a:ext cx="4562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Cart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1D07-D039-3B26-D464-24508C703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903"/>
            <a:ext cx="12192000" cy="53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70365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1EA21-217C-5794-68C9-C4A4F0B2A1AB}"/>
              </a:ext>
            </a:extLst>
          </p:cNvPr>
          <p:cNvSpPr txBox="1"/>
          <p:nvPr/>
        </p:nvSpPr>
        <p:spPr>
          <a:xfrm>
            <a:off x="707923" y="2150744"/>
            <a:ext cx="4562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Payment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60624-87A6-8B48-AC36-7EF994B58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033" y="0"/>
            <a:ext cx="7418610" cy="57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90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7B1EE-FBC2-1BBE-D50B-CDD458622F5B}"/>
              </a:ext>
            </a:extLst>
          </p:cNvPr>
          <p:cNvSpPr txBox="1"/>
          <p:nvPr/>
        </p:nvSpPr>
        <p:spPr>
          <a:xfrm>
            <a:off x="632299" y="225609"/>
            <a:ext cx="2782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Men’s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D0B9A-D8CE-6A20-D248-FFD9B546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08" y="855000"/>
            <a:ext cx="10855931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7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7B1EE-FBC2-1BBE-D50B-CDD458622F5B}"/>
              </a:ext>
            </a:extLst>
          </p:cNvPr>
          <p:cNvSpPr txBox="1"/>
          <p:nvPr/>
        </p:nvSpPr>
        <p:spPr>
          <a:xfrm>
            <a:off x="632299" y="145915"/>
            <a:ext cx="309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Women 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B1F22-18E6-7054-8835-36018157A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8402"/>
            <a:ext cx="12192000" cy="32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2F8DB-2F97-42B7-8698-9E956E59D879}"/>
              </a:ext>
            </a:extLst>
          </p:cNvPr>
          <p:cNvSpPr txBox="1"/>
          <p:nvPr/>
        </p:nvSpPr>
        <p:spPr>
          <a:xfrm>
            <a:off x="614814" y="-6163"/>
            <a:ext cx="10648335" cy="567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dependency-</a:t>
            </a:r>
          </a:p>
          <a:p>
            <a:pPr marL="219075" indent="-457200">
              <a:lnSpc>
                <a:spcPct val="120000"/>
              </a:lnSpc>
              <a:spcBef>
                <a:spcPts val="955"/>
              </a:spcBef>
            </a:pP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</a:t>
            </a:r>
            <a:r>
              <a:rPr lang="en-US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  <a:p>
            <a:pPr marL="12700" marR="5080">
              <a:lnSpc>
                <a:spcPct val="120000"/>
              </a:lnSpc>
              <a:spcBef>
                <a:spcPts val="944"/>
              </a:spcBef>
              <a:buFont typeface="Segoe UI Symbol"/>
              <a:buChar char="➢"/>
              <a:tabLst>
                <a:tab pos="218440" algn="l"/>
              </a:tabLst>
            </a:pP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</a:t>
            </a:r>
            <a:r>
              <a:rPr lang="en-US" spc="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  <a:p>
            <a:pPr marL="12700" marR="5715">
              <a:lnSpc>
                <a:spcPct val="109700"/>
              </a:lnSpc>
              <a:buFont typeface="Segoe UI Symbol"/>
              <a:buChar char="➢"/>
              <a:tabLst>
                <a:tab pos="182245" algn="l"/>
              </a:tabLst>
            </a:pP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  <a:p>
            <a:pPr marL="12700" marR="6350">
              <a:lnSpc>
                <a:spcPct val="110000"/>
              </a:lnSpc>
              <a:buFont typeface="Segoe UI Symbol"/>
              <a:buChar char="➢"/>
              <a:tabLst>
                <a:tab pos="223520" algn="l"/>
              </a:tabLs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 </a:t>
            </a:r>
            <a:r>
              <a:rPr lang="en-US" spc="-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(JavaSc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</a:t>
            </a:r>
            <a:r>
              <a:rPr lang="en-US" spc="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pc="-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12700" marR="6350">
              <a:lnSpc>
                <a:spcPct val="110000"/>
              </a:lnSpc>
              <a:buFont typeface="Segoe UI Symbol"/>
              <a:buChar char="➢"/>
              <a:tabLst>
                <a:tab pos="223520" algn="l"/>
              </a:tabLst>
            </a:pPr>
            <a:r>
              <a:rPr lang="en-US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pc="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ts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  <a:p>
            <a:pPr marL="12700" marR="6350">
              <a:lnSpc>
                <a:spcPct val="110000"/>
              </a:lnSpc>
              <a:buFont typeface="Segoe UI Symbol"/>
              <a:buChar char="➢"/>
              <a:tabLst>
                <a:tab pos="223520" algn="l"/>
              </a:tabLs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jQuery</a:t>
            </a:r>
            <a:endParaRPr lang="en-US" spc="-1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6350" indent="0">
              <a:lnSpc>
                <a:spcPct val="110000"/>
              </a:lnSpc>
              <a:buNone/>
              <a:tabLst>
                <a:tab pos="223520" algn="l"/>
              </a:tabLst>
            </a:pPr>
            <a:endParaRPr lang="en-US" spc="-1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en-US" spc="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en-US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</a:t>
            </a:r>
            <a:r>
              <a:rPr lang="en-US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12700" marR="6350">
              <a:lnSpc>
                <a:spcPct val="110000"/>
              </a:lnSpc>
              <a:spcBef>
                <a:spcPts val="965"/>
              </a:spcBef>
              <a:buFont typeface="Segoe UI Symbol"/>
              <a:buChar char="➢"/>
              <a:tabLst>
                <a:tab pos="217170" algn="l"/>
              </a:tabLst>
            </a:pPr>
            <a:r>
              <a:rPr lang="en-US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PHP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2700" marR="5715">
              <a:lnSpc>
                <a:spcPct val="110100"/>
              </a:lnSpc>
              <a:buFont typeface="Segoe UI Symbol"/>
              <a:buChar char="➢"/>
              <a:tabLst>
                <a:tab pos="215900" algn="l"/>
              </a:tabLst>
            </a:pPr>
            <a:r>
              <a:rPr lang="en-US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MyS</a:t>
            </a:r>
            <a:r>
              <a:rPr lang="en-US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  <a:p>
            <a:pPr marL="12700" marR="5080">
              <a:lnSpc>
                <a:spcPct val="111700"/>
              </a:lnSpc>
              <a:buFont typeface="Segoe UI Symbol"/>
              <a:buChar char="➢"/>
              <a:tabLst>
                <a:tab pos="197485" algn="l"/>
              </a:tabLst>
            </a:pPr>
            <a:r>
              <a:rPr lang="en-US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XAMPP</a:t>
            </a:r>
          </a:p>
          <a:p>
            <a:pPr marL="0" marR="5080" indent="0">
              <a:lnSpc>
                <a:spcPct val="111700"/>
              </a:lnSpc>
              <a:buNone/>
              <a:tabLst>
                <a:tab pos="197485" algn="l"/>
              </a:tabLst>
            </a:pPr>
            <a:endParaRPr lang="en-US" spc="-1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5080">
              <a:lnSpc>
                <a:spcPct val="111700"/>
              </a:lnSpc>
              <a:tabLst>
                <a:tab pos="197485" algn="l"/>
              </a:tabLst>
            </a:pP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USED</a:t>
            </a:r>
          </a:p>
          <a:p>
            <a:pPr marR="5080">
              <a:lnSpc>
                <a:spcPct val="111700"/>
              </a:lnSpc>
              <a:buFont typeface="Wingdings" panose="05000000000000000000" pitchFamily="2" charset="2"/>
              <a:buChar char="Ø"/>
              <a:tabLst>
                <a:tab pos="197485" algn="l"/>
              </a:tabLst>
            </a:pPr>
            <a:r>
              <a:rPr lang="en-US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en-US" spc="-1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7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2F8DB-2F97-42B7-8698-9E956E59D879}"/>
              </a:ext>
            </a:extLst>
          </p:cNvPr>
          <p:cNvSpPr txBox="1"/>
          <p:nvPr/>
        </p:nvSpPr>
        <p:spPr>
          <a:xfrm>
            <a:off x="771832" y="132389"/>
            <a:ext cx="10648335" cy="281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Scope-</a:t>
            </a:r>
          </a:p>
          <a:p>
            <a:endParaRPr lang="en-US" sz="40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 marR="5080" indent="34925">
              <a:lnSpc>
                <a:spcPct val="109600"/>
              </a:lnSpc>
            </a:pP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spc="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2400" spc="-4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ect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ers</a:t>
            </a:r>
            <a:r>
              <a:rPr lang="en-US" sz="2400" spc="-4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nlin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lli</a:t>
            </a:r>
            <a:r>
              <a:rPr lang="en-US" sz="2400" spc="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sz="2400" spc="-4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US" sz="2400" spc="-3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400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essori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es,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es,</a:t>
            </a:r>
            <a:r>
              <a:rPr lang="en-US" sz="2400" spc="-3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</a:t>
            </a:r>
            <a:r>
              <a:rPr lang="en-US" sz="2400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</a:t>
            </a:r>
            <a:r>
              <a:rPr lang="en-US" sz="2400" spc="-3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2400" spc="-3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ect s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spc="-3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ry</a:t>
            </a:r>
            <a:r>
              <a:rPr lang="en-US" sz="2400" spc="-3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400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ail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2400" spc="-3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rom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400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oduc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400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ail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sz="2400" spc="-4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400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n-US" sz="2400" spc="-2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</a:t>
            </a:r>
            <a:r>
              <a:rPr lang="en-US" sz="2400" spc="-3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</a:t>
            </a:r>
            <a:r>
              <a:rPr lang="en-US" sz="2400" spc="-3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z="2400" spc="-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400" spc="-3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z="2400" spc="-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400" spc="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sz="2400" spc="-25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ght.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6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5950-0711-4AB4-A678-C2FF1AB5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726FB-BAB4-4DCF-8483-05A323A56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E993E-89C3-4D1F-B50A-612BE8ED9CBD}"/>
              </a:ext>
            </a:extLst>
          </p:cNvPr>
          <p:cNvSpPr txBox="1"/>
          <p:nvPr/>
        </p:nvSpPr>
        <p:spPr>
          <a:xfrm>
            <a:off x="2241755" y="1866900"/>
            <a:ext cx="7155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73692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2F8DB-2F97-42B7-8698-9E956E59D879}"/>
              </a:ext>
            </a:extLst>
          </p:cNvPr>
          <p:cNvSpPr txBox="1"/>
          <p:nvPr/>
        </p:nvSpPr>
        <p:spPr>
          <a:xfrm>
            <a:off x="786581" y="127819"/>
            <a:ext cx="1064833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Content-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Components and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Project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Scope </a:t>
            </a:r>
          </a:p>
        </p:txBody>
      </p:sp>
    </p:spTree>
    <p:extLst>
      <p:ext uri="{BB962C8B-B14F-4D97-AF65-F5344CB8AC3E}">
        <p14:creationId xmlns:p14="http://schemas.microsoft.com/office/powerpoint/2010/main" val="161939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2F8DB-2F97-42B7-8698-9E956E59D879}"/>
              </a:ext>
            </a:extLst>
          </p:cNvPr>
          <p:cNvSpPr txBox="1"/>
          <p:nvPr/>
        </p:nvSpPr>
        <p:spPr>
          <a:xfrm>
            <a:off x="1008254" y="303310"/>
            <a:ext cx="10648335" cy="631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u="sng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Abstract-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● The idea behind this shopping cart is to make it more easy and effective for the customers to see and select products online from homes, offices, etc.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● This Ecommerce shopping cart enables consumers to select products, review what they have selected, make modifications, or add extra items if needed, and purchase the products.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● The website will include various things for a customer, for example, we will include: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sections of Men, Women, Kids and Accessories.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● Add to cart is also an option so a customer can easily add things to the cart and if they don’t want to buy at present they can later buy it from add to cart.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● 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And Proceed to Pay option will be also available.</a:t>
            </a:r>
            <a:endParaRPr lang="en-IN" sz="2400" dirty="0"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solidFill>
                <a:schemeClr val="bg1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2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707CD0-CF00-411F-B2EE-D6C2A623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643467"/>
            <a:ext cx="10977231" cy="55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F5D13-0465-4105-BEDA-83C17A782F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312"/>
          <a:stretch/>
        </p:blipFill>
        <p:spPr>
          <a:xfrm>
            <a:off x="772925" y="804334"/>
            <a:ext cx="6760452" cy="5249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r="15184" b="-2"/>
          <a:stretch/>
        </p:blipFill>
        <p:spPr>
          <a:xfrm>
            <a:off x="7534656" y="804334"/>
            <a:ext cx="3893764" cy="5249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CBBE9-3138-4A49-A265-4530615A032E}"/>
              </a:ext>
            </a:extLst>
          </p:cNvPr>
          <p:cNvSpPr txBox="1"/>
          <p:nvPr/>
        </p:nvSpPr>
        <p:spPr>
          <a:xfrm>
            <a:off x="7712774" y="1038070"/>
            <a:ext cx="353752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" dirty="0">
                <a:solidFill>
                  <a:schemeClr val="bg1"/>
                </a:solidFill>
              </a:rPr>
              <a:t>User login/register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" dirty="0">
                <a:solidFill>
                  <a:schemeClr val="bg1"/>
                </a:solidFill>
              </a:rPr>
              <a:t>If user is registering ,the register form will appear else direct login through login and password.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" dirty="0">
                <a:solidFill>
                  <a:schemeClr val="bg1"/>
                </a:solidFill>
              </a:rPr>
              <a:t>User explore the home page product and content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" dirty="0">
                <a:solidFill>
                  <a:schemeClr val="bg1"/>
                </a:solidFill>
              </a:rPr>
              <a:t>User go through product specifications , quality and description.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" dirty="0">
                <a:solidFill>
                  <a:schemeClr val="bg1"/>
                </a:solidFill>
              </a:rPr>
              <a:t>User add product into the cart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" dirty="0">
                <a:solidFill>
                  <a:schemeClr val="bg1"/>
                </a:solidFill>
              </a:rPr>
              <a:t>User can proceed to pay.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" dirty="0">
                <a:solidFill>
                  <a:schemeClr val="bg1"/>
                </a:solidFill>
              </a:rPr>
              <a:t>Order confirmation popup appeared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" dirty="0">
                <a:solidFill>
                  <a:schemeClr val="bg1"/>
                </a:solidFill>
              </a:rPr>
              <a:t>Admin manages the product order and requirement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" dirty="0">
                <a:solidFill>
                  <a:schemeClr val="bg1"/>
                </a:solidFill>
              </a:rPr>
              <a:t>Admin de the product and send tracking details to user portal</a:t>
            </a:r>
            <a:r>
              <a:rPr lang="en-US" spc="-1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44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2F8DB-2F97-42B7-8698-9E956E59D879}"/>
              </a:ext>
            </a:extLst>
          </p:cNvPr>
          <p:cNvSpPr txBox="1"/>
          <p:nvPr/>
        </p:nvSpPr>
        <p:spPr>
          <a:xfrm>
            <a:off x="1008254" y="303310"/>
            <a:ext cx="10648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3134B-0C77-4772-885B-198729EA4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10" y="718808"/>
            <a:ext cx="10725980" cy="5669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189A8A-5035-4B90-8015-AE420D46A049}"/>
              </a:ext>
            </a:extLst>
          </p:cNvPr>
          <p:cNvSpPr txBox="1"/>
          <p:nvPr/>
        </p:nvSpPr>
        <p:spPr>
          <a:xfrm>
            <a:off x="733010" y="-66228"/>
            <a:ext cx="1055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Dashboard-</a:t>
            </a:r>
          </a:p>
        </p:txBody>
      </p:sp>
    </p:spTree>
    <p:extLst>
      <p:ext uri="{BB962C8B-B14F-4D97-AF65-F5344CB8AC3E}">
        <p14:creationId xmlns:p14="http://schemas.microsoft.com/office/powerpoint/2010/main" val="69615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4967DF-9E39-4ED5-B50F-03730BFA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8" y="682882"/>
            <a:ext cx="10917684" cy="6035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86FA6-43EE-4C42-BB28-C702264C910C}"/>
              </a:ext>
            </a:extLst>
          </p:cNvPr>
          <p:cNvSpPr txBox="1"/>
          <p:nvPr/>
        </p:nvSpPr>
        <p:spPr>
          <a:xfrm>
            <a:off x="826851" y="-66228"/>
            <a:ext cx="9046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 up Page-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19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A79B0-3B0C-48CA-8513-E0D070DAB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44" y="580103"/>
            <a:ext cx="10169772" cy="6035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72BCC6-501B-4ED1-B41A-AC55A4D45997}"/>
              </a:ext>
            </a:extLst>
          </p:cNvPr>
          <p:cNvSpPr txBox="1"/>
          <p:nvPr/>
        </p:nvSpPr>
        <p:spPr>
          <a:xfrm>
            <a:off x="1138144" y="0"/>
            <a:ext cx="5189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 in Page-</a:t>
            </a:r>
          </a:p>
        </p:txBody>
      </p:sp>
    </p:spTree>
    <p:extLst>
      <p:ext uri="{BB962C8B-B14F-4D97-AF65-F5344CB8AC3E}">
        <p14:creationId xmlns:p14="http://schemas.microsoft.com/office/powerpoint/2010/main" val="226770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72BCC6-501B-4ED1-B41A-AC55A4D45997}"/>
              </a:ext>
            </a:extLst>
          </p:cNvPr>
          <p:cNvSpPr txBox="1"/>
          <p:nvPr/>
        </p:nvSpPr>
        <p:spPr>
          <a:xfrm>
            <a:off x="1138144" y="0"/>
            <a:ext cx="5189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Settings-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00B75A-7660-4A29-8C73-9EE85D43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69" y="736845"/>
            <a:ext cx="11566574" cy="530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5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-580093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72BCC6-501B-4ED1-B41A-AC55A4D45997}"/>
              </a:ext>
            </a:extLst>
          </p:cNvPr>
          <p:cNvSpPr txBox="1"/>
          <p:nvPr/>
        </p:nvSpPr>
        <p:spPr>
          <a:xfrm>
            <a:off x="573932" y="0"/>
            <a:ext cx="5753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What admin can do?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55BB901-C39F-40C7-A926-23D31A8A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9" y="688136"/>
            <a:ext cx="1153177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5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{63321243-5AF7-4EAC-A855-094EBA35080F}tf55705232_win32</Template>
  <TotalTime>3144</TotalTime>
  <Words>375</Words>
  <Application>Microsoft Office PowerPoint</Application>
  <PresentationFormat>Widescreen</PresentationFormat>
  <Paragraphs>75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Goudy Old Style</vt:lpstr>
      <vt:lpstr>Segoe UI</vt:lpstr>
      <vt:lpstr>Segoe UI Symbol</vt:lpstr>
      <vt:lpstr>Times New Roman</vt:lpstr>
      <vt:lpstr>Wingdings</vt:lpstr>
      <vt:lpstr>Wingdings 2</vt:lpstr>
      <vt:lpstr>SlateVTI</vt:lpstr>
      <vt:lpstr>Ecommerce Shopping Cart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 Shopping Cart </dc:title>
  <dc:creator>Charul Mehta</dc:creator>
  <cp:lastModifiedBy>Jinal Bhardwaj</cp:lastModifiedBy>
  <cp:revision>10</cp:revision>
  <dcterms:created xsi:type="dcterms:W3CDTF">2022-05-03T07:04:03Z</dcterms:created>
  <dcterms:modified xsi:type="dcterms:W3CDTF">2022-05-28T08:49:26Z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